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9"/>
  </p:notesMasterIdLst>
  <p:sldIdLst>
    <p:sldId id="256" r:id="rId16"/>
    <p:sldId id="257" r:id="rId17"/>
    <p:sldId id="258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54" d="100"/>
          <a:sy n="54" d="100"/>
        </p:scale>
        <p:origin x="9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21/10/2020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Título"/>
          <p:cNvSpPr txBox="1">
            <a:spLocks/>
          </p:cNvSpPr>
          <p:nvPr/>
        </p:nvSpPr>
        <p:spPr>
          <a:xfrm>
            <a:off x="1622738" y="116632"/>
            <a:ext cx="4288665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ALTAS Y BAJAS PENSIONADOS </a:t>
            </a:r>
            <a:endParaRPr lang="es-MX" sz="18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1</a:t>
            </a:fld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301" y="2806462"/>
            <a:ext cx="6151397" cy="371888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10" y="631648"/>
            <a:ext cx="6400780" cy="223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700010" y="116632"/>
            <a:ext cx="651671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COMPARATIVO DE ALTAS POR TIPO DE PENSIÓN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2</a:t>
            </a:fld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64704"/>
            <a:ext cx="7632847" cy="491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828800" y="116632"/>
            <a:ext cx="7315200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HISTÓRICO ALTAS Y BAJAS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3</a:t>
            </a:fld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2474"/>
            <a:ext cx="7888390" cy="482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7</TotalTime>
  <Words>18</Words>
  <Application>Microsoft Office PowerPoint</Application>
  <PresentationFormat>Presentación en pantalla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3</vt:i4>
      </vt:variant>
    </vt:vector>
  </HeadingPairs>
  <TitlesOfParts>
    <vt:vector size="22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5</cp:revision>
  <dcterms:created xsi:type="dcterms:W3CDTF">2020-08-21T21:22:36Z</dcterms:created>
  <dcterms:modified xsi:type="dcterms:W3CDTF">2020-10-21T18:33:05Z</dcterms:modified>
</cp:coreProperties>
</file>